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9" r:id="rId1"/>
  </p:sldMasterIdLst>
  <p:notesMasterIdLst>
    <p:notesMasterId r:id="rId58"/>
  </p:notesMasterIdLst>
  <p:sldIdLst>
    <p:sldId id="1921" r:id="rId2"/>
    <p:sldId id="1370" r:id="rId3"/>
    <p:sldId id="1371" r:id="rId4"/>
    <p:sldId id="1372" r:id="rId5"/>
    <p:sldId id="1373" r:id="rId6"/>
    <p:sldId id="2017" r:id="rId7"/>
    <p:sldId id="2025" r:id="rId8"/>
    <p:sldId id="2026" r:id="rId9"/>
    <p:sldId id="2027" r:id="rId10"/>
    <p:sldId id="2028" r:id="rId11"/>
    <p:sldId id="2032" r:id="rId12"/>
    <p:sldId id="2035" r:id="rId13"/>
    <p:sldId id="2033" r:id="rId14"/>
    <p:sldId id="2034" r:id="rId15"/>
    <p:sldId id="1374" r:id="rId16"/>
    <p:sldId id="1375" r:id="rId17"/>
    <p:sldId id="1376" r:id="rId18"/>
    <p:sldId id="1377" r:id="rId19"/>
    <p:sldId id="1378" r:id="rId20"/>
    <p:sldId id="1379" r:id="rId21"/>
    <p:sldId id="1380" r:id="rId22"/>
    <p:sldId id="1381" r:id="rId23"/>
    <p:sldId id="1382" r:id="rId24"/>
    <p:sldId id="2030" r:id="rId25"/>
    <p:sldId id="2029" r:id="rId26"/>
    <p:sldId id="2031" r:id="rId27"/>
    <p:sldId id="1496" r:id="rId28"/>
    <p:sldId id="2024" r:id="rId29"/>
    <p:sldId id="1387" r:id="rId30"/>
    <p:sldId id="1389" r:id="rId31"/>
    <p:sldId id="1390" r:id="rId32"/>
    <p:sldId id="1391" r:id="rId33"/>
    <p:sldId id="1392" r:id="rId34"/>
    <p:sldId id="1393" r:id="rId35"/>
    <p:sldId id="1394" r:id="rId36"/>
    <p:sldId id="2019" r:id="rId37"/>
    <p:sldId id="2023" r:id="rId38"/>
    <p:sldId id="2022" r:id="rId39"/>
    <p:sldId id="1395" r:id="rId40"/>
    <p:sldId id="1396" r:id="rId41"/>
    <p:sldId id="1397" r:id="rId42"/>
    <p:sldId id="1398" r:id="rId43"/>
    <p:sldId id="1399" r:id="rId44"/>
    <p:sldId id="1400" r:id="rId45"/>
    <p:sldId id="1401" r:id="rId46"/>
    <p:sldId id="2020" r:id="rId47"/>
    <p:sldId id="2021" r:id="rId48"/>
    <p:sldId id="1402" r:id="rId49"/>
    <p:sldId id="1403" r:id="rId50"/>
    <p:sldId id="1404" r:id="rId51"/>
    <p:sldId id="1405" r:id="rId52"/>
    <p:sldId id="2016" r:id="rId53"/>
    <p:sldId id="1407" r:id="rId54"/>
    <p:sldId id="1408" r:id="rId55"/>
    <p:sldId id="2018" r:id="rId56"/>
    <p:sldId id="1636" r:id="rId57"/>
  </p:sldIdLst>
  <p:sldSz cx="12192000" cy="6858000"/>
  <p:notesSz cx="6858000" cy="9144000"/>
  <p:embeddedFontLst>
    <p:embeddedFont>
      <p:font typeface="Archivo Narrow" pitchFamily="2" charset="0"/>
      <p:regular r:id="rId59"/>
      <p:bold r:id="rId60"/>
      <p:italic r:id="rId61"/>
    </p:embeddedFont>
    <p:embeddedFont>
      <p:font typeface="Blogger Sans" panose="02000506030000020004" pitchFamily="50" charset="0"/>
      <p:regular r:id="rId62"/>
      <p:bold r:id="rId63"/>
    </p:embeddedFont>
    <p:embeddedFont>
      <p:font typeface="Calibri" panose="020F0502020204030204" pitchFamily="34" charset="0"/>
      <p:regular r:id="rId64"/>
      <p:bold r:id="rId65"/>
      <p:italic r:id="rId66"/>
      <p:boldItalic r:id="rId67"/>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Lst>
        </p14:section>
        <p14:section name="Memory mgt" id="{F539CC7E-252D-4B03-9886-3571E808251F}">
          <p14:sldIdLst>
            <p14:sldId id="1370"/>
            <p14:sldId id="1371"/>
            <p14:sldId id="1372"/>
            <p14:sldId id="1373"/>
            <p14:sldId id="2017"/>
            <p14:sldId id="2025"/>
            <p14:sldId id="2026"/>
            <p14:sldId id="2027"/>
            <p14:sldId id="2028"/>
            <p14:sldId id="2032"/>
            <p14:sldId id="2035"/>
            <p14:sldId id="2033"/>
            <p14:sldId id="2034"/>
            <p14:sldId id="1374"/>
            <p14:sldId id="1375"/>
            <p14:sldId id="1376"/>
            <p14:sldId id="1377"/>
            <p14:sldId id="1378"/>
            <p14:sldId id="1379"/>
            <p14:sldId id="1380"/>
            <p14:sldId id="1381"/>
            <p14:sldId id="1382"/>
            <p14:sldId id="2030"/>
            <p14:sldId id="2029"/>
            <p14:sldId id="2031"/>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18"/>
            <p14:sldId id="16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548" autoAdjust="0"/>
  </p:normalViewPr>
  <p:slideViewPr>
    <p:cSldViewPr snapToGrid="0">
      <p:cViewPr varScale="1">
        <p:scale>
          <a:sx n="107" d="100"/>
          <a:sy n="107" d="100"/>
        </p:scale>
        <p:origin x="17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8/06/2022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4</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11</a:t>
            </a:fld>
            <a:endParaRPr lang="nl-BE"/>
          </a:p>
        </p:txBody>
      </p:sp>
    </p:spTree>
    <p:extLst>
      <p:ext uri="{BB962C8B-B14F-4D97-AF65-F5344CB8AC3E}">
        <p14:creationId xmlns:p14="http://schemas.microsoft.com/office/powerpoint/2010/main" val="103820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12</a:t>
            </a:fld>
            <a:endParaRPr lang="nl-BE"/>
          </a:p>
        </p:txBody>
      </p:sp>
    </p:spTree>
    <p:extLst>
      <p:ext uri="{BB962C8B-B14F-4D97-AF65-F5344CB8AC3E}">
        <p14:creationId xmlns:p14="http://schemas.microsoft.com/office/powerpoint/2010/main" val="371063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36</a:t>
            </a:fld>
            <a:endParaRPr lang="nl-BE"/>
          </a:p>
        </p:txBody>
      </p:sp>
    </p:spTree>
    <p:extLst>
      <p:ext uri="{BB962C8B-B14F-4D97-AF65-F5344CB8AC3E}">
        <p14:creationId xmlns:p14="http://schemas.microsoft.com/office/powerpoint/2010/main" val="384106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pPr>
              <a:defRPr/>
            </a:pPr>
            <a:endParaRPr lang="nl-NL" dirty="0"/>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6993181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pPr>
              <a:defRPr/>
            </a:pPr>
            <a:r>
              <a:rPr lang="nl-NL"/>
              <a:t>© ap2008 | </a:t>
            </a:r>
            <a:fld id="{7BE05496-3B10-4A41-8C93-08BB49645C7C}" type="slidenum">
              <a:rPr lang="nl-NL" smtClean="0"/>
              <a:pPr>
                <a:defRPr/>
              </a:pPr>
              <a:t>‹nr.›</a:t>
            </a:fld>
            <a:endParaRPr lang="nl-NL" dirty="0"/>
          </a:p>
        </p:txBody>
      </p:sp>
    </p:spTree>
    <p:extLst>
      <p:ext uri="{BB962C8B-B14F-4D97-AF65-F5344CB8AC3E}">
        <p14:creationId xmlns:p14="http://schemas.microsoft.com/office/powerpoint/2010/main" val="379616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pPr>
              <a:defRPr/>
            </a:pPr>
            <a:r>
              <a:rPr lang="nl-NL"/>
              <a:t>© ap2008 | </a:t>
            </a:r>
            <a:fld id="{816F3D47-FFE9-479F-9037-FEF9EA7AD694}" type="slidenum">
              <a:rPr lang="nl-NL" smtClean="0"/>
              <a:pPr>
                <a:defRPr/>
              </a:pPr>
              <a:t>‹nr.›</a:t>
            </a:fld>
            <a:endParaRPr lang="nl-NL" dirty="0"/>
          </a:p>
        </p:txBody>
      </p:sp>
    </p:spTree>
    <p:extLst>
      <p:ext uri="{BB962C8B-B14F-4D97-AF65-F5344CB8AC3E}">
        <p14:creationId xmlns:p14="http://schemas.microsoft.com/office/powerpoint/2010/main" val="75692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684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1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‹nr.›</a:t>
            </a:fld>
            <a:endParaRPr lang="nl-NL" dirty="0"/>
          </a:p>
        </p:txBody>
      </p:sp>
    </p:spTree>
    <p:extLst>
      <p:ext uri="{BB962C8B-B14F-4D97-AF65-F5344CB8AC3E}">
        <p14:creationId xmlns:p14="http://schemas.microsoft.com/office/powerpoint/2010/main" val="175125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‹nr.›</a:t>
            </a:fld>
            <a:endParaRPr lang="nl-NL" dirty="0"/>
          </a:p>
        </p:txBody>
      </p:sp>
    </p:spTree>
    <p:extLst>
      <p:ext uri="{BB962C8B-B14F-4D97-AF65-F5344CB8AC3E}">
        <p14:creationId xmlns:p14="http://schemas.microsoft.com/office/powerpoint/2010/main" val="14511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pPr>
              <a:defRPr/>
            </a:pPr>
            <a:r>
              <a:rPr lang="nl-NL"/>
              <a:t>© ap2008 | </a:t>
            </a:r>
            <a:fld id="{F8B896B4-E00B-4DE9-9035-90E8A04EE6C5}" type="slidenum">
              <a:rPr lang="nl-NL" smtClean="0"/>
              <a:pPr>
                <a:defRPr/>
              </a:pPr>
              <a:t>‹nr.›</a:t>
            </a:fld>
            <a:endParaRPr lang="nl-NL" dirty="0"/>
          </a:p>
        </p:txBody>
      </p:sp>
    </p:spTree>
    <p:extLst>
      <p:ext uri="{BB962C8B-B14F-4D97-AF65-F5344CB8AC3E}">
        <p14:creationId xmlns:p14="http://schemas.microsoft.com/office/powerpoint/2010/main" val="11614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pPr>
              <a:defRPr/>
            </a:pPr>
            <a:r>
              <a:rPr lang="nl-NL"/>
              <a:t>© ap2008 | </a:t>
            </a:r>
            <a:fld id="{CBA431D4-C4EA-4267-BBB6-C71DCDFCE14A}" type="slidenum">
              <a:rPr lang="nl-NL" smtClean="0"/>
              <a:pPr>
                <a:defRPr/>
              </a:pPr>
              <a:t>‹nr.›</a:t>
            </a:fld>
            <a:endParaRPr lang="nl-NL" dirty="0"/>
          </a:p>
        </p:txBody>
      </p:sp>
    </p:spTree>
    <p:extLst>
      <p:ext uri="{BB962C8B-B14F-4D97-AF65-F5344CB8AC3E}">
        <p14:creationId xmlns:p14="http://schemas.microsoft.com/office/powerpoint/2010/main" val="420181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pPr>
              <a:defRPr/>
            </a:pPr>
            <a:r>
              <a:rPr lang="nl-NL"/>
              <a:t>© ap| </a:t>
            </a:r>
            <a:fld id="{8B81F973-C481-4980-A0B7-87F0E9C31755}" type="slidenum">
              <a:rPr lang="nl-NL" smtClean="0"/>
              <a:pPr>
                <a:defRPr/>
              </a:pPr>
              <a:t>‹nr.›</a:t>
            </a:fld>
            <a:endParaRPr lang="nl-NL" dirty="0"/>
          </a:p>
        </p:txBody>
      </p:sp>
    </p:spTree>
    <p:extLst>
      <p:ext uri="{BB962C8B-B14F-4D97-AF65-F5344CB8AC3E}">
        <p14:creationId xmlns:p14="http://schemas.microsoft.com/office/powerpoint/2010/main" val="39297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pPr>
              <a:defRPr/>
            </a:pPr>
            <a:r>
              <a:rPr lang="nl-NL"/>
              <a:t>© ap2008 | </a:t>
            </a:r>
            <a:fld id="{1B713D80-EF8A-4A88-BBD7-6C507639B2E2}" type="slidenum">
              <a:rPr lang="nl-NL" smtClean="0"/>
              <a:pPr>
                <a:defRPr/>
              </a:pPr>
              <a:t>‹nr.›</a:t>
            </a:fld>
            <a:endParaRPr lang="nl-NL" dirty="0"/>
          </a:p>
        </p:txBody>
      </p:sp>
    </p:spTree>
    <p:extLst>
      <p:ext uri="{BB962C8B-B14F-4D97-AF65-F5344CB8AC3E}">
        <p14:creationId xmlns:p14="http://schemas.microsoft.com/office/powerpoint/2010/main" val="112447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pPr>
              <a:defRPr/>
            </a:pPr>
            <a:r>
              <a:rPr lang="nl-NL"/>
              <a:t>© ap2008 | </a:t>
            </a:r>
            <a:fld id="{85DF2318-0576-4E4A-A8B4-7BF50C294295}" type="slidenum">
              <a:rPr lang="nl-NL" smtClean="0"/>
              <a:pPr>
                <a:defRPr/>
              </a:pPr>
              <a:t>‹nr.›</a:t>
            </a:fld>
            <a:endParaRPr lang="nl-NL" dirty="0"/>
          </a:p>
        </p:txBody>
      </p:sp>
    </p:spTree>
    <p:extLst>
      <p:ext uri="{BB962C8B-B14F-4D97-AF65-F5344CB8AC3E}">
        <p14:creationId xmlns:p14="http://schemas.microsoft.com/office/powerpoint/2010/main" val="343210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2661A00B-007A-4326-8859-8C83DD4C6E5D}" type="datetimeFigureOut">
              <a:rPr lang="nl-BE" smtClean="0"/>
              <a:t>8/06/2022</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pPr>
              <a:defRPr/>
            </a:pPr>
            <a:r>
              <a:rPr lang="nl-NL"/>
              <a:t>© ap2008 | </a:t>
            </a:r>
            <a:fld id="{EEF52B10-FE16-474A-A3EE-A30968C8FBB4}" type="slidenum">
              <a:rPr lang="nl-NL" smtClean="0"/>
              <a:pPr>
                <a:defRPr/>
              </a:pPr>
              <a:t>‹nr.›</a:t>
            </a:fld>
            <a:endParaRPr lang="nl-NL" dirty="0"/>
          </a:p>
        </p:txBody>
      </p:sp>
    </p:spTree>
    <p:extLst>
      <p:ext uri="{BB962C8B-B14F-4D97-AF65-F5344CB8AC3E}">
        <p14:creationId xmlns:p14="http://schemas.microsoft.com/office/powerpoint/2010/main" val="235813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1A00B-007A-4326-8859-8C83DD4C6E5D}" type="datetimeFigureOut">
              <a:rPr lang="nl-BE" smtClean="0"/>
              <a:t>8/06/2022</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endParaRPr lang="nl-NL" dirty="0"/>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pic>
        <p:nvPicPr>
          <p:cNvPr id="10" name="Picture 2" descr="https://fbcdn-profile-a.akamaihd.net/hprofile-ak-ash1/t1/s160x160/374436_476699385701555_1606017591_a.jpg">
            <a:extLst>
              <a:ext uri="{FF2B5EF4-FFF2-40B4-BE49-F238E27FC236}">
                <a16:creationId xmlns:a16="http://schemas.microsoft.com/office/drawing/2014/main" id="{148B6FBF-2092-4A57-BE2C-4EF11344B4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55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1524000" y="136525"/>
            <a:ext cx="9144000" cy="2387600"/>
          </a:xfrm>
        </p:spPr>
        <p:txBody>
          <a:bodyPr vert="horz" lIns="91440" tIns="45720" rIns="91440" bIns="45720" rtlCol="0" anchor="b">
            <a:normAutofit/>
          </a:bodyPr>
          <a:lstStyle/>
          <a:p>
            <a:r>
              <a:rPr lang="en-US" dirty="0"/>
              <a:t>1. Stack en heap</a:t>
            </a:r>
          </a:p>
        </p:txBody>
      </p:sp>
      <p:sp>
        <p:nvSpPr>
          <p:cNvPr id="167939" name="Rectangle 9"/>
          <p:cNvSpPr>
            <a:spLocks noChangeArrowheads="1"/>
          </p:cNvSpPr>
          <p:nvPr/>
        </p:nvSpPr>
        <p:spPr bwMode="auto">
          <a:xfrm>
            <a:off x="1524000" y="3602038"/>
            <a:ext cx="9144000" cy="1655762"/>
          </a:xfrm>
          <a:prstGeom prst="rect">
            <a:avLst/>
          </a:prstGeom>
        </p:spPr>
        <p:txBody>
          <a:bodyPr vert="horz" lIns="91440" tIns="45720" rIns="91440" bIns="45720" rtlCol="0">
            <a:normAutofit/>
          </a:bodyPr>
          <a:lstStyle/>
          <a:p>
            <a:pPr marR="0" lvl="0" algn="ctr" fontAlgn="base">
              <a:lnSpc>
                <a:spcPct val="90000"/>
              </a:lnSpc>
              <a:spcBef>
                <a:spcPts val="1000"/>
              </a:spcBef>
              <a:spcAft>
                <a:spcPct val="0"/>
              </a:spcAft>
              <a:buClrTx/>
              <a:buSzTx/>
              <a:tabLst/>
              <a:defRPr/>
            </a:pPr>
            <a:r>
              <a:rPr kumimoji="0" lang="en-US" sz="2400" b="0" i="0" u="none" strike="noStrike" cap="none" spc="0" normalizeH="0" baseline="0" noProof="0" dirty="0">
                <a:ln>
                  <a:noFill/>
                </a:ln>
                <a:effectLst/>
                <a:uLnTx/>
                <a:uFillTx/>
              </a:rPr>
              <a:t>2. </a:t>
            </a:r>
            <a:r>
              <a:rPr kumimoji="0" lang="en-US" sz="2400" b="0" i="0" u="none" strike="noStrike" cap="none" spc="0" normalizeH="0" baseline="0" noProof="0" dirty="0" err="1">
                <a:ln>
                  <a:noFill/>
                </a:ln>
                <a:effectLst/>
                <a:uLnTx/>
                <a:uFillTx/>
              </a:rPr>
              <a:t>Geheugenmanagement</a:t>
            </a:r>
            <a:r>
              <a:rPr kumimoji="0" lang="en-US" sz="2400" b="0" i="0" u="none" strike="noStrike" cap="none" spc="0" normalizeH="0" baseline="0" noProof="0" dirty="0">
                <a:ln>
                  <a:noFill/>
                </a:ln>
                <a:effectLst/>
                <a:uLnTx/>
                <a:uFillTx/>
              </a:rPr>
              <a:t>, </a:t>
            </a:r>
            <a:r>
              <a:rPr kumimoji="0" lang="en-US" sz="2400" b="0" i="0" u="none" strike="noStrike" cap="none" spc="0" normalizeH="0" baseline="0" noProof="0" dirty="0" err="1">
                <a:ln>
                  <a:noFill/>
                </a:ln>
                <a:effectLst/>
                <a:uLnTx/>
                <a:uFillTx/>
              </a:rPr>
              <a:t>uitzonderingen</a:t>
            </a:r>
            <a:r>
              <a:rPr kumimoji="0" lang="en-US" sz="2400" b="0" i="0" u="none" strike="noStrike" cap="none" spc="0" normalizeH="0" baseline="0" noProof="0" dirty="0">
                <a:ln>
                  <a:noFill/>
                </a:ln>
                <a:effectLst/>
                <a:uLnTx/>
                <a:uFillTx/>
              </a:rPr>
              <a:t> en namespaces</a:t>
            </a:r>
          </a:p>
        </p:txBody>
      </p:sp>
      <p:sp>
        <p:nvSpPr>
          <p:cNvPr id="72" name="Slide Number Placeholder 3">
            <a:extLst>
              <a:ext uri="{FF2B5EF4-FFF2-40B4-BE49-F238E27FC236}">
                <a16:creationId xmlns:a16="http://schemas.microsoft.com/office/drawing/2014/main" id="{987C5AE3-4614-41DF-8364-953462D3F1AC}"/>
              </a:ext>
            </a:extLst>
          </p:cNvPr>
          <p:cNvSpPr>
            <a:spLocks noGrp="1"/>
          </p:cNvSpPr>
          <p:nvPr>
            <p:ph type="sldNum" sz="quarter" idx="12"/>
          </p:nvPr>
        </p:nvSpPr>
        <p:spPr>
          <a:xfrm>
            <a:off x="8610600" y="6356350"/>
            <a:ext cx="2743200" cy="365125"/>
          </a:xfrm>
        </p:spPr>
        <p:txBody>
          <a:bodyPr/>
          <a:lstStyle/>
          <a:p>
            <a:pPr>
              <a:defRPr/>
            </a:pPr>
            <a:endParaRPr lang="nl-NL"/>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10</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38200" y="2724377"/>
            <a:ext cx="4101353"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6146" name="Picture 2">
            <a:extLst>
              <a:ext uri="{FF2B5EF4-FFF2-40B4-BE49-F238E27FC236}">
                <a16:creationId xmlns:a16="http://schemas.microsoft.com/office/drawing/2014/main" id="{1FC1CB34-215A-2DF0-E8EC-E9E84E36C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3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11</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spTree>
    <p:extLst>
      <p:ext uri="{BB962C8B-B14F-4D97-AF65-F5344CB8AC3E}">
        <p14:creationId xmlns:p14="http://schemas.microsoft.com/office/powerpoint/2010/main" val="330644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12</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pic>
        <p:nvPicPr>
          <p:cNvPr id="10" name="Afbeelding 9">
            <a:extLst>
              <a:ext uri="{FF2B5EF4-FFF2-40B4-BE49-F238E27FC236}">
                <a16:creationId xmlns:a16="http://schemas.microsoft.com/office/drawing/2014/main" id="{7CAFD950-1870-6854-8BE0-BA83AC983B4B}"/>
              </a:ext>
            </a:extLst>
          </p:cNvPr>
          <p:cNvPicPr>
            <a:picLocks noChangeAspect="1"/>
          </p:cNvPicPr>
          <p:nvPr/>
        </p:nvPicPr>
        <p:blipFill>
          <a:blip r:embed="rId5"/>
          <a:stretch>
            <a:fillRect/>
          </a:stretch>
        </p:blipFill>
        <p:spPr>
          <a:xfrm>
            <a:off x="1616329" y="3253555"/>
            <a:ext cx="3888267" cy="486034"/>
          </a:xfrm>
          <a:prstGeom prst="rect">
            <a:avLst/>
          </a:prstGeom>
        </p:spPr>
      </p:pic>
      <p:pic>
        <p:nvPicPr>
          <p:cNvPr id="12" name="Afbeelding 11">
            <a:extLst>
              <a:ext uri="{FF2B5EF4-FFF2-40B4-BE49-F238E27FC236}">
                <a16:creationId xmlns:a16="http://schemas.microsoft.com/office/drawing/2014/main" id="{7B574A2C-1124-CA80-76D5-8E8F444282F9}"/>
              </a:ext>
            </a:extLst>
          </p:cNvPr>
          <p:cNvPicPr>
            <a:picLocks noChangeAspect="1"/>
          </p:cNvPicPr>
          <p:nvPr/>
        </p:nvPicPr>
        <p:blipFill>
          <a:blip r:embed="rId6"/>
          <a:stretch>
            <a:fillRect/>
          </a:stretch>
        </p:blipFill>
        <p:spPr>
          <a:xfrm>
            <a:off x="5697998" y="1825624"/>
            <a:ext cx="5244564" cy="3827929"/>
          </a:xfrm>
          <a:prstGeom prst="rect">
            <a:avLst/>
          </a:prstGeom>
        </p:spPr>
      </p:pic>
    </p:spTree>
    <p:extLst>
      <p:ext uri="{BB962C8B-B14F-4D97-AF65-F5344CB8AC3E}">
        <p14:creationId xmlns:p14="http://schemas.microsoft.com/office/powerpoint/2010/main" val="2658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13</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51056"/>
          <a:stretch/>
        </p:blipFill>
        <p:spPr>
          <a:xfrm>
            <a:off x="838200" y="1825625"/>
            <a:ext cx="5257800" cy="946232"/>
          </a:xfrm>
          <a:prstGeom prst="rect">
            <a:avLst/>
          </a:prstGeom>
        </p:spPr>
      </p:pic>
    </p:spTree>
    <p:extLst>
      <p:ext uri="{BB962C8B-B14F-4D97-AF65-F5344CB8AC3E}">
        <p14:creationId xmlns:p14="http://schemas.microsoft.com/office/powerpoint/2010/main" val="419250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14</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31435"/>
          <a:stretch/>
        </p:blipFill>
        <p:spPr>
          <a:xfrm>
            <a:off x="838200" y="1825624"/>
            <a:ext cx="5257800" cy="1325563"/>
          </a:xfrm>
          <a:prstGeom prst="rect">
            <a:avLst/>
          </a:prstGeom>
        </p:spPr>
      </p:pic>
      <p:pic>
        <p:nvPicPr>
          <p:cNvPr id="5" name="Afbeelding 4">
            <a:extLst>
              <a:ext uri="{FF2B5EF4-FFF2-40B4-BE49-F238E27FC236}">
                <a16:creationId xmlns:a16="http://schemas.microsoft.com/office/drawing/2014/main" id="{50B3CED3-978D-AACB-10D8-24360FA82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684783"/>
            <a:ext cx="5961675" cy="4351338"/>
          </a:xfrm>
          <a:prstGeom prst="rect">
            <a:avLst/>
          </a:prstGeom>
        </p:spPr>
      </p:pic>
      <p:sp>
        <p:nvSpPr>
          <p:cNvPr id="7" name="Tekstvak 6">
            <a:extLst>
              <a:ext uri="{FF2B5EF4-FFF2-40B4-BE49-F238E27FC236}">
                <a16:creationId xmlns:a16="http://schemas.microsoft.com/office/drawing/2014/main" id="{772DD7F9-45F2-C8B7-76E8-BD984D8377D5}"/>
              </a:ext>
            </a:extLst>
          </p:cNvPr>
          <p:cNvSpPr txBox="1"/>
          <p:nvPr/>
        </p:nvSpPr>
        <p:spPr>
          <a:xfrm>
            <a:off x="7718612" y="6169580"/>
            <a:ext cx="3909725" cy="369332"/>
          </a:xfrm>
          <a:prstGeom prst="rect">
            <a:avLst/>
          </a:prstGeom>
          <a:noFill/>
        </p:spPr>
        <p:txBody>
          <a:bodyPr wrap="none" rtlCol="0">
            <a:spAutoFit/>
          </a:bodyPr>
          <a:lstStyle/>
          <a:p>
            <a:r>
              <a:rPr lang="nl-BE" b="1" dirty="0"/>
              <a:t>Maar wat met dit “</a:t>
            </a:r>
            <a:r>
              <a:rPr lang="nl-BE" b="1" dirty="0" err="1"/>
              <a:t>orphan</a:t>
            </a:r>
            <a:r>
              <a:rPr lang="nl-BE" b="1" dirty="0"/>
              <a:t> object” ???</a:t>
            </a:r>
          </a:p>
        </p:txBody>
      </p:sp>
      <p:cxnSp>
        <p:nvCxnSpPr>
          <p:cNvPr id="10" name="Rechte verbindingslijn met pijl 9">
            <a:extLst>
              <a:ext uri="{FF2B5EF4-FFF2-40B4-BE49-F238E27FC236}">
                <a16:creationId xmlns:a16="http://schemas.microsoft.com/office/drawing/2014/main" id="{943609BE-B08E-5E27-2239-594BFF860409}"/>
              </a:ext>
            </a:extLst>
          </p:cNvPr>
          <p:cNvCxnSpPr/>
          <p:nvPr/>
        </p:nvCxnSpPr>
        <p:spPr>
          <a:xfrm flipV="1">
            <a:off x="9982200" y="5244353"/>
            <a:ext cx="94129" cy="941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B1CC5168-7893-3036-B413-DBCC72A000DB}"/>
              </a:ext>
            </a:extLst>
          </p:cNvPr>
          <p:cNvPicPr>
            <a:picLocks noChangeAspect="1"/>
          </p:cNvPicPr>
          <p:nvPr/>
        </p:nvPicPr>
        <p:blipFill rotWithShape="1">
          <a:blip r:embed="rId3"/>
          <a:srcRect t="48853" r="93436" b="33526"/>
          <a:stretch/>
        </p:blipFill>
        <p:spPr>
          <a:xfrm>
            <a:off x="1438835" y="2792495"/>
            <a:ext cx="345142" cy="340659"/>
          </a:xfrm>
          <a:prstGeom prst="rect">
            <a:avLst/>
          </a:prstGeom>
        </p:spPr>
      </p:pic>
      <p:pic>
        <p:nvPicPr>
          <p:cNvPr id="12" name="Afbeelding 11">
            <a:extLst>
              <a:ext uri="{FF2B5EF4-FFF2-40B4-BE49-F238E27FC236}">
                <a16:creationId xmlns:a16="http://schemas.microsoft.com/office/drawing/2014/main" id="{00E8BC4E-E1CB-CDCD-2640-5C18CCECE08E}"/>
              </a:ext>
            </a:extLst>
          </p:cNvPr>
          <p:cNvPicPr>
            <a:picLocks noChangeAspect="1"/>
          </p:cNvPicPr>
          <p:nvPr/>
        </p:nvPicPr>
        <p:blipFill rotWithShape="1">
          <a:blip r:embed="rId3"/>
          <a:srcRect l="12404" t="48853" r="84357" b="34220"/>
          <a:stretch/>
        </p:blipFill>
        <p:spPr>
          <a:xfrm>
            <a:off x="900950" y="2805931"/>
            <a:ext cx="170329" cy="327223"/>
          </a:xfrm>
          <a:prstGeom prst="rect">
            <a:avLst/>
          </a:prstGeom>
        </p:spPr>
      </p:pic>
      <p:pic>
        <p:nvPicPr>
          <p:cNvPr id="13" name="Afbeelding 12">
            <a:extLst>
              <a:ext uri="{FF2B5EF4-FFF2-40B4-BE49-F238E27FC236}">
                <a16:creationId xmlns:a16="http://schemas.microsoft.com/office/drawing/2014/main" id="{D4995AF3-7AB3-B21F-436C-89A31CFD1AC3}"/>
              </a:ext>
            </a:extLst>
          </p:cNvPr>
          <p:cNvPicPr>
            <a:picLocks noChangeAspect="1"/>
          </p:cNvPicPr>
          <p:nvPr/>
        </p:nvPicPr>
        <p:blipFill rotWithShape="1">
          <a:blip r:embed="rId3"/>
          <a:srcRect l="16239" t="48853" r="80521" b="34622"/>
          <a:stretch/>
        </p:blipFill>
        <p:spPr>
          <a:xfrm>
            <a:off x="1698814" y="2792495"/>
            <a:ext cx="170328" cy="319471"/>
          </a:xfrm>
          <a:prstGeom prst="rect">
            <a:avLst/>
          </a:prstGeom>
        </p:spPr>
      </p:pic>
    </p:spTree>
    <p:extLst>
      <p:ext uri="{BB962C8B-B14F-4D97-AF65-F5344CB8AC3E}">
        <p14:creationId xmlns:p14="http://schemas.microsoft.com/office/powerpoint/2010/main" val="8660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5436949" y="2366983"/>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5099478" y="4947879"/>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00647037-860A-0A98-D555-917E601FC360}"/>
              </a:ext>
            </a:extLst>
          </p:cNvPr>
          <p:cNvPicPr>
            <a:picLocks noChangeAspect="1"/>
          </p:cNvPicPr>
          <p:nvPr/>
        </p:nvPicPr>
        <p:blipFill>
          <a:blip r:embed="rId4"/>
          <a:stretch>
            <a:fillRect/>
          </a:stretch>
        </p:blipFill>
        <p:spPr>
          <a:xfrm>
            <a:off x="4013744" y="2667733"/>
            <a:ext cx="4962525" cy="3169184"/>
          </a:xfrm>
          <a:prstGeom prst="rect">
            <a:avLst/>
          </a:prstGeom>
        </p:spPr>
      </p:pic>
    </p:spTree>
    <p:extLst>
      <p:ext uri="{BB962C8B-B14F-4D97-AF65-F5344CB8AC3E}">
        <p14:creationId xmlns:p14="http://schemas.microsoft.com/office/powerpoint/2010/main" val="3120833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8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43F5BDEF-A901-7231-32D4-EADEB9965D4C}"/>
              </a:ext>
            </a:extLst>
          </p:cNvPr>
          <p:cNvPicPr>
            <a:picLocks noChangeAspect="1"/>
          </p:cNvPicPr>
          <p:nvPr/>
        </p:nvPicPr>
        <p:blipFill>
          <a:blip r:embed="rId3"/>
          <a:stretch>
            <a:fillRect/>
          </a:stretch>
        </p:blipFill>
        <p:spPr>
          <a:xfrm>
            <a:off x="4013743" y="2668773"/>
            <a:ext cx="4962525" cy="3162300"/>
          </a:xfrm>
          <a:prstGeom prst="rect">
            <a:avLst/>
          </a:prstGeom>
        </p:spPr>
      </p:pic>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Tree>
    <p:extLst>
      <p:ext uri="{BB962C8B-B14F-4D97-AF65-F5344CB8AC3E}">
        <p14:creationId xmlns:p14="http://schemas.microsoft.com/office/powerpoint/2010/main" val="12867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3"/>
                                        </p:tgtEl>
                                        <p:attrNameLst>
                                          <p:attrName>ppt_x</p:attrName>
                                          <p:attrName>ppt_y</p:attrName>
                                        </p:attrNameLst>
                                      </p:cBhvr>
                                    </p:animMotion>
                                  </p:childTnLst>
                                </p:cTn>
                              </p:par>
                            </p:childTnLst>
                          </p:cTn>
                        </p:par>
                        <p:par>
                          <p:cTn id="7" fill="hold">
                            <p:stCondLst>
                              <p:cond delay="3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E33B4F-64AC-4FC1-06FF-F69F35597E2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AFD2BEE-74DE-4B01-F735-F2A2AA704360}"/>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CAAD4D7D-32B6-5CBB-8721-505588123040}"/>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26</a:t>
            </a:fld>
            <a:endParaRPr lang="nl-NL" dirty="0"/>
          </a:p>
        </p:txBody>
      </p:sp>
    </p:spTree>
    <p:extLst>
      <p:ext uri="{BB962C8B-B14F-4D97-AF65-F5344CB8AC3E}">
        <p14:creationId xmlns:p14="http://schemas.microsoft.com/office/powerpoint/2010/main" val="176467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28</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0778" y="4034118"/>
            <a:ext cx="5776122" cy="282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37</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05715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3" name="Afbeelding 2">
            <a:extLst>
              <a:ext uri="{FF2B5EF4-FFF2-40B4-BE49-F238E27FC236}">
                <a16:creationId xmlns:a16="http://schemas.microsoft.com/office/drawing/2014/main" id="{AE895BFB-A900-7F06-FF25-A840450EDB79}"/>
              </a:ext>
            </a:extLst>
          </p:cNvPr>
          <p:cNvPicPr>
            <a:picLocks noChangeAspect="1"/>
          </p:cNvPicPr>
          <p:nvPr/>
        </p:nvPicPr>
        <p:blipFill>
          <a:blip r:embed="rId3"/>
          <a:stretch>
            <a:fillRect/>
          </a:stretch>
        </p:blipFill>
        <p:spPr>
          <a:xfrm>
            <a:off x="5020235" y="1165592"/>
            <a:ext cx="5641027" cy="3594666"/>
          </a:xfrm>
          <a:prstGeom prst="rect">
            <a:avLst/>
          </a:prstGeom>
        </p:spPr>
      </p:pic>
      <p:pic>
        <p:nvPicPr>
          <p:cNvPr id="9" name="Picture 2" descr="Image result for fast vs big">
            <a:extLst>
              <a:ext uri="{FF2B5EF4-FFF2-40B4-BE49-F238E27FC236}">
                <a16:creationId xmlns:a16="http://schemas.microsoft.com/office/drawing/2014/main" id="{6B8D5EF8-CC47-0960-A93B-A323B87773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496" t="5652" r="-2214" b="-5652"/>
          <a:stretch/>
        </p:blipFill>
        <p:spPr bwMode="auto">
          <a:xfrm flipH="1">
            <a:off x="5047129" y="1846555"/>
            <a:ext cx="1676401" cy="2757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fast vs big">
            <a:extLst>
              <a:ext uri="{FF2B5EF4-FFF2-40B4-BE49-F238E27FC236}">
                <a16:creationId xmlns:a16="http://schemas.microsoft.com/office/drawing/2014/main" id="{75585E5A-663E-1A19-9AD8-73919334B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358"/>
          <a:stretch/>
        </p:blipFill>
        <p:spPr bwMode="auto">
          <a:xfrm flipH="1">
            <a:off x="7360024" y="1846555"/>
            <a:ext cx="2701007" cy="260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46</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47</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2050" name="Picture 2">
            <a:extLst>
              <a:ext uri="{FF2B5EF4-FFF2-40B4-BE49-F238E27FC236}">
                <a16:creationId xmlns:a16="http://schemas.microsoft.com/office/drawing/2014/main" id="{E8C39026-C30C-EA93-AF88-5337C40FE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973" y="2556669"/>
            <a:ext cx="6176998" cy="393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55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normAutofit fontScale="92500" lnSpcReduction="20000"/>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35104"/>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55</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6</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7</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9" name="Afbeelding 8">
            <a:extLst>
              <a:ext uri="{FF2B5EF4-FFF2-40B4-BE49-F238E27FC236}">
                <a16:creationId xmlns:a16="http://schemas.microsoft.com/office/drawing/2014/main" id="{3A0D1B70-74A3-79F2-9B67-5ACB2941E9B6}"/>
              </a:ext>
            </a:extLst>
          </p:cNvPr>
          <p:cNvPicPr>
            <a:picLocks noChangeAspect="1"/>
          </p:cNvPicPr>
          <p:nvPr/>
        </p:nvPicPr>
        <p:blipFill>
          <a:blip r:embed="rId3"/>
          <a:stretch>
            <a:fillRect/>
          </a:stretch>
        </p:blipFill>
        <p:spPr>
          <a:xfrm>
            <a:off x="5332800" y="2122884"/>
            <a:ext cx="5895490" cy="3756819"/>
          </a:xfrm>
          <a:prstGeom prst="rect">
            <a:avLst/>
          </a:prstGeom>
        </p:spPr>
      </p:pic>
    </p:spTree>
    <p:extLst>
      <p:ext uri="{BB962C8B-B14F-4D97-AF65-F5344CB8AC3E}">
        <p14:creationId xmlns:p14="http://schemas.microsoft.com/office/powerpoint/2010/main" val="86153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8</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11306" y="2186494"/>
            <a:ext cx="3863788"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spTree>
    <p:extLst>
      <p:ext uri="{BB962C8B-B14F-4D97-AF65-F5344CB8AC3E}">
        <p14:creationId xmlns:p14="http://schemas.microsoft.com/office/powerpoint/2010/main" val="53482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9</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2223246" y="2724377"/>
            <a:ext cx="2478741"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4098" name="Picture 2">
            <a:extLst>
              <a:ext uri="{FF2B5EF4-FFF2-40B4-BE49-F238E27FC236}">
                <a16:creationId xmlns:a16="http://schemas.microsoft.com/office/drawing/2014/main" id="{48B210F5-FE6A-8760-D2AC-962CDA543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82060"/>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ziescherper</Template>
  <TotalTime>100</TotalTime>
  <Words>1256</Words>
  <Application>Microsoft Office PowerPoint</Application>
  <PresentationFormat>Breedbeeld</PresentationFormat>
  <Paragraphs>316</Paragraphs>
  <Slides>56</Slides>
  <Notes>5</Notes>
  <HiddenSlides>8</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56</vt:i4>
      </vt:variant>
    </vt:vector>
  </HeadingPairs>
  <TitlesOfParts>
    <vt:vector size="62" baseType="lpstr">
      <vt:lpstr>Archivo Narrow</vt:lpstr>
      <vt:lpstr>Calibri</vt:lpstr>
      <vt:lpstr>Blogger Sans</vt:lpstr>
      <vt:lpstr>Arial</vt:lpstr>
      <vt:lpstr>Courier New</vt:lpstr>
      <vt:lpstr>ziescherper</vt:lpstr>
      <vt:lpstr>1. Stack en heap</vt:lpstr>
      <vt:lpstr>Geheugengebruik in .NET</vt:lpstr>
      <vt:lpstr>Introductie</vt:lpstr>
      <vt:lpstr>Stack vs heap</vt:lpstr>
      <vt:lpstr>Stack vs heap</vt:lpstr>
      <vt:lpstr>Wat gaat waar?</vt:lpstr>
      <vt:lpstr>Werking heap/stack bij reference types</vt:lpstr>
      <vt:lpstr>Werking heap/stack bij reference types</vt:lpstr>
      <vt:lpstr>Werking heap/stack bij reference types</vt:lpstr>
      <vt:lpstr>Werking heap/stack bij reference types</vt:lpstr>
      <vt:lpstr>Ook arrays zijn reference types</vt:lpstr>
      <vt:lpstr>Ook arrays zijn reference types</vt:lpstr>
      <vt:lpstr>Idem bij objecten</vt:lpstr>
      <vt:lpstr>Idem bij objecten</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Werking heap met garbage collector (.NET)</vt:lpstr>
      <vt:lpstr>Werking heap met garbage collector (.NET)</vt:lpstr>
      <vt:lpstr>PowerPoint-presentatie</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Null en Null Reference Exception</vt:lpstr>
      <vt:lpstr>NullReferenceException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Dams Tim</cp:lastModifiedBy>
  <cp:revision>16</cp:revision>
  <dcterms:created xsi:type="dcterms:W3CDTF">2019-02-19T08:48:53Z</dcterms:created>
  <dcterms:modified xsi:type="dcterms:W3CDTF">2022-06-08T08:18:07Z</dcterms:modified>
</cp:coreProperties>
</file>